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unknown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9" r:id="rId3"/>
    <p:sldId id="258" r:id="rId4"/>
    <p:sldId id="262" r:id="rId5"/>
    <p:sldId id="263" r:id="rId6"/>
    <p:sldId id="264" r:id="rId7"/>
    <p:sldId id="265" r:id="rId8"/>
    <p:sldId id="276" r:id="rId9"/>
    <p:sldId id="266" r:id="rId10"/>
    <p:sldId id="272" r:id="rId11"/>
    <p:sldId id="273" r:id="rId12"/>
    <p:sldId id="268" r:id="rId13"/>
    <p:sldId id="267" r:id="rId14"/>
    <p:sldId id="275" r:id="rId15"/>
    <p:sldId id="270" r:id="rId16"/>
    <p:sldId id="274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07-03-2022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07-03-2022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6A9208-4574-4C55-B1F7-181FEA327A59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74F5-0AD7-4831-A841-7D55EB4260F4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B6B958-C2D9-48D9-8057-932A19E3BE57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C6CF-3F81-472E-8A81-B2A9520731D1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2BE1DF-A57A-4B07-A24E-6CDC8667FB3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8017-8503-4920-B145-73688816570C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15E9-6A7C-46C8-8606-5C5B7630AE2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C30-EC64-46D7-914D-7831B5BBFD3D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74B5-98C9-46AD-A18E-5302FB30629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C37BC95-1D92-4778-969F-C070F65DE666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752E-5699-40EF-AA27-CF6CF233B52F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EA030DD-8F0B-4B1B-B065-2B14EE94B47C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Friend in need</a:t>
            </a:r>
          </a:p>
          <a:p>
            <a:endParaRPr lang="en-US" dirty="0">
              <a:solidFill>
                <a:srgbClr val="7CEBFF"/>
              </a:solidFill>
            </a:endParaRPr>
          </a:p>
          <a:p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ABD3-A0F3-4AE4-89B5-12029EF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recovery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390568-517B-4BCE-A313-9B0DD6A16D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6070" y="2228003"/>
            <a:ext cx="2232212" cy="38231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3DD3D-C246-4D11-B7DB-AEEEE0BA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5388" y="2228003"/>
            <a:ext cx="6375421" cy="36330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forget your FIN account password?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worry !!  You can recover your password by clicking “Forget Password” option in Login Section.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your mail address you will get a link via email to reset your FIN Account password.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D42A-9773-49EC-9210-F7163AD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7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AACB-6B78-488A-A0BB-A7F410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recovery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B6AE61-318A-4A8E-8796-944277900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4306" y="2671479"/>
            <a:ext cx="2571489" cy="398929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60FC8C-5D19-4AAA-B995-E250D2656B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9300" y="2671482"/>
            <a:ext cx="2571489" cy="39892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615D5-E893-440B-95B8-8E40D9E6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50309-764D-4584-A2B5-D5DD16C2931C}"/>
              </a:ext>
            </a:extLst>
          </p:cNvPr>
          <p:cNvSpPr txBox="1"/>
          <p:nvPr/>
        </p:nvSpPr>
        <p:spPr>
          <a:xfrm>
            <a:off x="1066800" y="2115670"/>
            <a:ext cx="7386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the provided link you can reset your FIN Account password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E93121-7410-488A-A72E-A2165509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441" y="4251565"/>
            <a:ext cx="1060796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DC18-4A6F-47B8-8F7A-55820B97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7E14C-D2C8-4AAB-9521-9580558CE0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703294" y="2228003"/>
            <a:ext cx="2635624" cy="409325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D160C4-0739-4631-9102-A41D4A9A7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3953" y="2228003"/>
            <a:ext cx="5756856" cy="36330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 users can access Blood Bank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also can see nearby all the hospitals,  police stations, pharmacies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9F8B-71F7-4CEF-8D0C-3EEB5172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75C5A-542C-4835-AB9D-9FC4EE78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200" y="2127434"/>
            <a:ext cx="2528047" cy="44418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14F1-5788-4D7D-9A15-52A847B8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761" y="2037788"/>
            <a:ext cx="2528047" cy="453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96EB6-18CF-4D6F-990D-9F48A56C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9511" y="2037787"/>
            <a:ext cx="2528047" cy="453151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E870-6B3C-4A46-88AB-7DF211D2D733}"/>
              </a:ext>
            </a:extLst>
          </p:cNvPr>
          <p:cNvSpPr/>
          <p:nvPr/>
        </p:nvSpPr>
        <p:spPr>
          <a:xfrm>
            <a:off x="4249072" y="4048050"/>
            <a:ext cx="1156447" cy="510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A257-892F-40A1-AF60-3791500F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Location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1E825E-CCF1-402E-99E2-FCC1B35E1C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9" y="2322350"/>
            <a:ext cx="2590801" cy="39989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0278A-C0B2-46E9-B870-D4AB841B0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8141" y="2228003"/>
            <a:ext cx="6312668" cy="3633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“Share my Location” option you can send an email to your nearest or closest person in case of emergency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7A9F0-146E-4943-BE80-14960426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0227-DDB5-4F7A-B7FC-289DE24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2D5A-A9F0-4917-942F-89AC7405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7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TO CONCLUDE, FIN WILL BE YOUR USEFUL FRIEND DURING EMERGENCY TIME . </a:t>
            </a:r>
            <a:r>
              <a:rPr lang="en-US" sz="2000" dirty="0">
                <a:latin typeface="Lucida Sans" panose="020B0602030504020204" pitchFamily="34" charset="0"/>
                <a:cs typeface="Lucida Sans Unicode" panose="020B0602030504020204" pitchFamily="34" charset="0"/>
              </a:rPr>
              <a:t>YOUR SAFETY WILL BE AT YOUR FINGERTIPS.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54AE-00D4-4A1C-9F1A-F648F2B3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8C6B7E-EAC0-4500-8BB3-7AEF5C27CC44}"/>
              </a:ext>
            </a:extLst>
          </p:cNvPr>
          <p:cNvGrpSpPr/>
          <p:nvPr/>
        </p:nvGrpSpPr>
        <p:grpSpPr>
          <a:xfrm>
            <a:off x="1667194" y="4064694"/>
            <a:ext cx="8983117" cy="1565030"/>
            <a:chOff x="8" y="651"/>
            <a:chExt cx="8983117" cy="1565030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1C1EE8A-E57B-4EF5-9FD3-AB051F479685}"/>
                </a:ext>
              </a:extLst>
            </p:cNvPr>
            <p:cNvSpPr/>
            <p:nvPr/>
          </p:nvSpPr>
          <p:spPr>
            <a:xfrm>
              <a:off x="8" y="651"/>
              <a:ext cx="8983117" cy="156503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74D9043A-1BB8-4B95-B3F3-DC10B83F6884}"/>
                </a:ext>
              </a:extLst>
            </p:cNvPr>
            <p:cNvSpPr txBox="1"/>
            <p:nvPr/>
          </p:nvSpPr>
          <p:spPr>
            <a:xfrm>
              <a:off x="782523" y="651"/>
              <a:ext cx="7418087" cy="15650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marL="0" lvl="0" indent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HOPEFULLY,  OUR LIFE WILL BE MORE SAFE THAN EVER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98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69526-8A74-4FF9-B7E9-49290BB9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8EF2D-B1B2-4EF9-AF52-A00BCEE3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5" y="906013"/>
            <a:ext cx="9206754" cy="54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6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4" y="1419226"/>
            <a:ext cx="3259232" cy="947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560854" cy="49316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F2156-CA6C-499B-9D31-BA58FFF3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47" y="2538384"/>
            <a:ext cx="3484545" cy="3484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DD4CD8-E214-4053-9720-17AE6CC2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F2593-AE6E-445B-B83F-3201491A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41" y="2180496"/>
            <a:ext cx="10275066" cy="367830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M.  Tasnimul  Hasan (180204142)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 Zahidul  Haque(180204136)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Sanjida  Aziz  Tonny (180204122)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Fazlay  Elahi  Safin (180204119)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KH.  Rifat  amin (180204116)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 (Friend in need)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C5C2B7-96E4-45F9-9EEE-04DCD6E36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1047" y="2420470"/>
            <a:ext cx="3357188" cy="33825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4C401-B5B2-4C6C-8E2E-B8A110ED8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1272" y="2420471"/>
            <a:ext cx="6599538" cy="3440579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an Android Application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contain emergency services (such as Medical Service, Ambulance Service, Fire Service, Blood bank etc.)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will fetch Our current location and redirect us to the nearest emergency service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services will be available to work without internet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Blood group database for AUST students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36E6-F42A-4706-8EE4-C7D106F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FCD3-3AF3-4E9F-872E-167DB528E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313536" cy="3633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Database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team of five people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26AC9-792D-44BB-9CC8-4692B6192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0041"/>
            <a:ext cx="1416424" cy="2524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78B4E-529E-4373-993C-5AF9F11BD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83" y="2209800"/>
            <a:ext cx="38481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ED0D-915A-4793-8B31-5C956CDC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1" y="4776476"/>
            <a:ext cx="3425159" cy="1854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06F2C-60DE-4F3D-ADA2-E664F7E92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94" y="4187320"/>
            <a:ext cx="2518441" cy="25184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56F25-89B3-4B86-80B1-8FAF873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50DE7A-EC0B-4A66-82A0-F28F2D61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928" y="2045867"/>
            <a:ext cx="2512125" cy="41935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ABCBB-716D-4430-A87D-ABC48637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49" y="2045867"/>
            <a:ext cx="2739063" cy="43289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2DC1875-B000-4A81-ACE4-4311E7A860B5}"/>
              </a:ext>
            </a:extLst>
          </p:cNvPr>
          <p:cNvSpPr/>
          <p:nvPr/>
        </p:nvSpPr>
        <p:spPr>
          <a:xfrm>
            <a:off x="5056095" y="3865573"/>
            <a:ext cx="1470212" cy="689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6AB0-F9AD-49D0-9134-20BC6763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AC4904-CB7F-49EA-9DCC-4452B4CED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999130" y="2228003"/>
            <a:ext cx="2357718" cy="397557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6BC46C-1EC1-4C49-801A-9414E828E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6659" y="2228003"/>
            <a:ext cx="5174150" cy="36330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 Station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 Booth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Station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999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0B39-A468-494C-B943-14F80AB5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72C51-BDB1-40F7-B057-95DDB26C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53035" y="2061882"/>
            <a:ext cx="2303929" cy="40222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8D349-6B87-445C-A3A3-58D40BF1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72" y="2061882"/>
            <a:ext cx="2416334" cy="402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851A5-916D-410C-A723-72536055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445" y="2061882"/>
            <a:ext cx="2416334" cy="393259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7D55-5984-40DB-916A-7CCEE98C29CF}"/>
              </a:ext>
            </a:extLst>
          </p:cNvPr>
          <p:cNvSpPr/>
          <p:nvPr/>
        </p:nvSpPr>
        <p:spPr>
          <a:xfrm>
            <a:off x="3430363" y="3996803"/>
            <a:ext cx="1030940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2E585-81A6-4AB6-BB0A-A7BCFB709CCE}"/>
              </a:ext>
            </a:extLst>
          </p:cNvPr>
          <p:cNvSpPr/>
          <p:nvPr/>
        </p:nvSpPr>
        <p:spPr>
          <a:xfrm>
            <a:off x="7454105" y="3996803"/>
            <a:ext cx="1035472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546C-3591-4B65-8506-E4B625A0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B9F8E4-EB7E-4979-AE86-F114FEE82E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6731" y="2228002"/>
            <a:ext cx="2387033" cy="401143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5A3EB-F65A-4900-9612-FD3D912BF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6753" y="2228003"/>
            <a:ext cx="6214056" cy="3633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 helps the users to find any features of our apps quickly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1F9E3-1663-4E34-B63C-EAF5D9D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9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0E07-826A-4EFF-BD6E-0585339C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8FF04-275A-4D99-9FCD-75F7E68E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235" y="2124634"/>
            <a:ext cx="2148706" cy="42492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D3E26-440E-46E7-90C7-80627E4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92" y="2124634"/>
            <a:ext cx="2411505" cy="424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724E-4AC0-464B-BD50-4A31AB03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48" y="2124634"/>
            <a:ext cx="2516260" cy="424927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831C614-F4A1-4C60-A816-3B1959AEFEEF}"/>
              </a:ext>
            </a:extLst>
          </p:cNvPr>
          <p:cNvSpPr/>
          <p:nvPr/>
        </p:nvSpPr>
        <p:spPr>
          <a:xfrm>
            <a:off x="3741607" y="4096870"/>
            <a:ext cx="8337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1AF1F-4105-4DB8-B45D-A48E130F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05" y="4035878"/>
            <a:ext cx="865707" cy="365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206</TotalTime>
  <Words>318</Words>
  <Application>Microsoft Office PowerPoint</Application>
  <PresentationFormat>Widescreen</PresentationFormat>
  <Paragraphs>66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Gill Sans MT</vt:lpstr>
      <vt:lpstr>Lucida Sans</vt:lpstr>
      <vt:lpstr>Lucida Sans Unicode</vt:lpstr>
      <vt:lpstr>Times New Roman</vt:lpstr>
      <vt:lpstr>Wingdings</vt:lpstr>
      <vt:lpstr>Wingdings 2</vt:lpstr>
      <vt:lpstr>Dividend</vt:lpstr>
      <vt:lpstr>FIN</vt:lpstr>
      <vt:lpstr>TEAM Members</vt:lpstr>
      <vt:lpstr>FIN (Friend in need)</vt:lpstr>
      <vt:lpstr>Development  tools</vt:lpstr>
      <vt:lpstr>Pages</vt:lpstr>
      <vt:lpstr>Emergency Only section</vt:lpstr>
      <vt:lpstr>Emergency Only section</vt:lpstr>
      <vt:lpstr>Navigation bar</vt:lpstr>
      <vt:lpstr>Login &amp; Register</vt:lpstr>
      <vt:lpstr>Password recovery</vt:lpstr>
      <vt:lpstr>Password recovery</vt:lpstr>
      <vt:lpstr>After Login</vt:lpstr>
      <vt:lpstr>After Login</vt:lpstr>
      <vt:lpstr>Share Location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</dc:title>
  <dc:creator>Tasnimul Hasan Samit</dc:creator>
  <cp:lastModifiedBy>Tasnimul Hasan Samit</cp:lastModifiedBy>
  <cp:revision>29</cp:revision>
  <dcterms:created xsi:type="dcterms:W3CDTF">2022-02-14T18:25:14Z</dcterms:created>
  <dcterms:modified xsi:type="dcterms:W3CDTF">2022-03-07T19:30:15Z</dcterms:modified>
</cp:coreProperties>
</file>